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A07944-A5F2-4992-ACAF-1744FE66055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s-ES"/>
        </a:p>
      </dgm:t>
    </dgm:pt>
    <dgm:pt modelId="{D43AED41-2311-4C1B-B66D-2A8ED987B622}">
      <dgm:prSet phldrT="[Texto]"/>
      <dgm:spPr/>
      <dgm:t>
        <a:bodyPr/>
        <a:lstStyle/>
        <a:p>
          <a:r>
            <a:rPr lang="es-ES" dirty="0" smtClean="0"/>
            <a:t>Integridad</a:t>
          </a:r>
          <a:endParaRPr lang="es-ES" dirty="0"/>
        </a:p>
      </dgm:t>
    </dgm:pt>
    <dgm:pt modelId="{552B8568-2EE9-4755-9966-BEE07C854F95}" type="parTrans" cxnId="{32854BBD-39E9-4855-A2A9-E23CE1B525E5}">
      <dgm:prSet/>
      <dgm:spPr/>
      <dgm:t>
        <a:bodyPr/>
        <a:lstStyle/>
        <a:p>
          <a:endParaRPr lang="es-ES"/>
        </a:p>
      </dgm:t>
    </dgm:pt>
    <dgm:pt modelId="{D66AAE63-CB09-4A62-9849-76BE2CB172CA}" type="sibTrans" cxnId="{32854BBD-39E9-4855-A2A9-E23CE1B525E5}">
      <dgm:prSet/>
      <dgm:spPr/>
      <dgm:t>
        <a:bodyPr/>
        <a:lstStyle/>
        <a:p>
          <a:endParaRPr lang="es-ES"/>
        </a:p>
      </dgm:t>
    </dgm:pt>
    <dgm:pt modelId="{CD8AA050-07BA-4F95-86F1-E6A03FF674F6}">
      <dgm:prSet phldrT="[Texto]"/>
      <dgm:spPr/>
      <dgm:t>
        <a:bodyPr/>
        <a:lstStyle/>
        <a:p>
          <a:r>
            <a:rPr lang="es-ES" dirty="0" smtClean="0"/>
            <a:t>confidencialidad</a:t>
          </a:r>
          <a:endParaRPr lang="es-ES" dirty="0"/>
        </a:p>
      </dgm:t>
    </dgm:pt>
    <dgm:pt modelId="{625A4C86-D602-4486-8FF4-3910D58A344C}" type="parTrans" cxnId="{3F34D549-63E8-4CC2-83FC-AD420256A1CA}">
      <dgm:prSet/>
      <dgm:spPr/>
      <dgm:t>
        <a:bodyPr/>
        <a:lstStyle/>
        <a:p>
          <a:endParaRPr lang="es-ES"/>
        </a:p>
      </dgm:t>
    </dgm:pt>
    <dgm:pt modelId="{53767D19-AE50-471C-9CBA-E3F6F0C05708}" type="sibTrans" cxnId="{3F34D549-63E8-4CC2-83FC-AD420256A1CA}">
      <dgm:prSet/>
      <dgm:spPr/>
      <dgm:t>
        <a:bodyPr/>
        <a:lstStyle/>
        <a:p>
          <a:endParaRPr lang="es-ES"/>
        </a:p>
      </dgm:t>
    </dgm:pt>
    <dgm:pt modelId="{FF2F48F0-686B-4A5E-BBFB-0AA1D4A7D08F}">
      <dgm:prSet phldrT="[Texto]"/>
      <dgm:spPr/>
      <dgm:t>
        <a:bodyPr/>
        <a:lstStyle/>
        <a:p>
          <a:r>
            <a:rPr lang="es-ES" dirty="0" smtClean="0"/>
            <a:t>Disponibilidad</a:t>
          </a:r>
          <a:endParaRPr lang="es-ES" dirty="0"/>
        </a:p>
      </dgm:t>
    </dgm:pt>
    <dgm:pt modelId="{A5B33D10-A62F-4B6B-8B12-8914DE12BA22}" type="parTrans" cxnId="{C8FB7B97-9D54-4764-9BDD-7B4F03951DAB}">
      <dgm:prSet/>
      <dgm:spPr/>
      <dgm:t>
        <a:bodyPr/>
        <a:lstStyle/>
        <a:p>
          <a:endParaRPr lang="es-ES"/>
        </a:p>
      </dgm:t>
    </dgm:pt>
    <dgm:pt modelId="{1D26495D-50CD-4823-A6B6-46CB7C68A2CD}" type="sibTrans" cxnId="{C8FB7B97-9D54-4764-9BDD-7B4F03951DAB}">
      <dgm:prSet/>
      <dgm:spPr/>
      <dgm:t>
        <a:bodyPr/>
        <a:lstStyle/>
        <a:p>
          <a:endParaRPr lang="es-ES"/>
        </a:p>
      </dgm:t>
    </dgm:pt>
    <dgm:pt modelId="{9582F64A-7A88-480E-B021-98D758591C87}">
      <dgm:prSet phldrT="[Texto]"/>
      <dgm:spPr/>
      <dgm:t>
        <a:bodyPr/>
        <a:lstStyle/>
        <a:p>
          <a:r>
            <a:rPr lang="es-ES" dirty="0" err="1" smtClean="0"/>
            <a:t>irrefutabilidad</a:t>
          </a:r>
          <a:endParaRPr lang="es-ES" dirty="0"/>
        </a:p>
      </dgm:t>
    </dgm:pt>
    <dgm:pt modelId="{B4E74386-21BB-4C96-8977-8113BA35C5D0}" type="parTrans" cxnId="{1AE061A4-BC7D-46F5-AC62-E70E7B2B3F7D}">
      <dgm:prSet/>
      <dgm:spPr/>
      <dgm:t>
        <a:bodyPr/>
        <a:lstStyle/>
        <a:p>
          <a:endParaRPr lang="es-ES"/>
        </a:p>
      </dgm:t>
    </dgm:pt>
    <dgm:pt modelId="{1CF7BCA6-A5D6-4F0B-87E6-2A780687A36D}" type="sibTrans" cxnId="{1AE061A4-BC7D-46F5-AC62-E70E7B2B3F7D}">
      <dgm:prSet/>
      <dgm:spPr/>
      <dgm:t>
        <a:bodyPr/>
        <a:lstStyle/>
        <a:p>
          <a:endParaRPr lang="es-ES"/>
        </a:p>
      </dgm:t>
    </dgm:pt>
    <dgm:pt modelId="{8F2B5DD7-586C-45C5-A5AB-B7B6B45B20BF}" type="pres">
      <dgm:prSet presAssocID="{4EA07944-A5F2-4992-ACAF-1744FE660558}" presName="diagram" presStyleCnt="0">
        <dgm:presLayoutVars>
          <dgm:dir/>
          <dgm:resizeHandles val="exact"/>
        </dgm:presLayoutVars>
      </dgm:prSet>
      <dgm:spPr/>
    </dgm:pt>
    <dgm:pt modelId="{5DED5588-45D1-44A8-85E7-2EDC8DF3A975}" type="pres">
      <dgm:prSet presAssocID="{D43AED41-2311-4C1B-B66D-2A8ED987B622}" presName="node" presStyleLbl="node1" presStyleIdx="0" presStyleCnt="4">
        <dgm:presLayoutVars>
          <dgm:bulletEnabled val="1"/>
        </dgm:presLayoutVars>
      </dgm:prSet>
      <dgm:spPr/>
      <dgm:t>
        <a:bodyPr/>
        <a:lstStyle/>
        <a:p>
          <a:endParaRPr lang="es-ES"/>
        </a:p>
      </dgm:t>
    </dgm:pt>
    <dgm:pt modelId="{7E315195-AE9B-4D5A-9A05-E91B786AA252}" type="pres">
      <dgm:prSet presAssocID="{D66AAE63-CB09-4A62-9849-76BE2CB172CA}" presName="sibTrans" presStyleCnt="0"/>
      <dgm:spPr/>
    </dgm:pt>
    <dgm:pt modelId="{0CEA2D84-DCF1-4D3F-8E93-9777ECAA91DE}" type="pres">
      <dgm:prSet presAssocID="{CD8AA050-07BA-4F95-86F1-E6A03FF674F6}" presName="node" presStyleLbl="node1" presStyleIdx="1" presStyleCnt="4">
        <dgm:presLayoutVars>
          <dgm:bulletEnabled val="1"/>
        </dgm:presLayoutVars>
      </dgm:prSet>
      <dgm:spPr/>
    </dgm:pt>
    <dgm:pt modelId="{0138CC7C-664E-4672-B3FA-16D8E0A12EBC}" type="pres">
      <dgm:prSet presAssocID="{53767D19-AE50-471C-9CBA-E3F6F0C05708}" presName="sibTrans" presStyleCnt="0"/>
      <dgm:spPr/>
    </dgm:pt>
    <dgm:pt modelId="{1674255C-3A7A-49B8-8C8F-AA0009071109}" type="pres">
      <dgm:prSet presAssocID="{FF2F48F0-686B-4A5E-BBFB-0AA1D4A7D08F}" presName="node" presStyleLbl="node1" presStyleIdx="2" presStyleCnt="4">
        <dgm:presLayoutVars>
          <dgm:bulletEnabled val="1"/>
        </dgm:presLayoutVars>
      </dgm:prSet>
      <dgm:spPr/>
    </dgm:pt>
    <dgm:pt modelId="{C578598E-89F3-47BA-8ADF-F7F2BB236787}" type="pres">
      <dgm:prSet presAssocID="{1D26495D-50CD-4823-A6B6-46CB7C68A2CD}" presName="sibTrans" presStyleCnt="0"/>
      <dgm:spPr/>
    </dgm:pt>
    <dgm:pt modelId="{D32B104D-1AA7-43C5-B2A9-2FEF40BDF15B}" type="pres">
      <dgm:prSet presAssocID="{9582F64A-7A88-480E-B021-98D758591C87}" presName="node" presStyleLbl="node1" presStyleIdx="3" presStyleCnt="4">
        <dgm:presLayoutVars>
          <dgm:bulletEnabled val="1"/>
        </dgm:presLayoutVars>
      </dgm:prSet>
      <dgm:spPr/>
      <dgm:t>
        <a:bodyPr/>
        <a:lstStyle/>
        <a:p>
          <a:endParaRPr lang="es-ES"/>
        </a:p>
      </dgm:t>
    </dgm:pt>
  </dgm:ptLst>
  <dgm:cxnLst>
    <dgm:cxn modelId="{CE5E09D4-BBAC-4735-9884-A8A5CF6EC2C2}" type="presOf" srcId="{FF2F48F0-686B-4A5E-BBFB-0AA1D4A7D08F}" destId="{1674255C-3A7A-49B8-8C8F-AA0009071109}" srcOrd="0" destOrd="0" presId="urn:microsoft.com/office/officeart/2005/8/layout/default"/>
    <dgm:cxn modelId="{499864E4-281F-4C59-A64D-9D58EBD5BB20}" type="presOf" srcId="{D43AED41-2311-4C1B-B66D-2A8ED987B622}" destId="{5DED5588-45D1-44A8-85E7-2EDC8DF3A975}" srcOrd="0" destOrd="0" presId="urn:microsoft.com/office/officeart/2005/8/layout/default"/>
    <dgm:cxn modelId="{3F34D549-63E8-4CC2-83FC-AD420256A1CA}" srcId="{4EA07944-A5F2-4992-ACAF-1744FE660558}" destId="{CD8AA050-07BA-4F95-86F1-E6A03FF674F6}" srcOrd="1" destOrd="0" parTransId="{625A4C86-D602-4486-8FF4-3910D58A344C}" sibTransId="{53767D19-AE50-471C-9CBA-E3F6F0C05708}"/>
    <dgm:cxn modelId="{C8FB7B97-9D54-4764-9BDD-7B4F03951DAB}" srcId="{4EA07944-A5F2-4992-ACAF-1744FE660558}" destId="{FF2F48F0-686B-4A5E-BBFB-0AA1D4A7D08F}" srcOrd="2" destOrd="0" parTransId="{A5B33D10-A62F-4B6B-8B12-8914DE12BA22}" sibTransId="{1D26495D-50CD-4823-A6B6-46CB7C68A2CD}"/>
    <dgm:cxn modelId="{E980A85F-715D-4E5E-98FF-28123D2CA36B}" type="presOf" srcId="{CD8AA050-07BA-4F95-86F1-E6A03FF674F6}" destId="{0CEA2D84-DCF1-4D3F-8E93-9777ECAA91DE}" srcOrd="0" destOrd="0" presId="urn:microsoft.com/office/officeart/2005/8/layout/default"/>
    <dgm:cxn modelId="{32854BBD-39E9-4855-A2A9-E23CE1B525E5}" srcId="{4EA07944-A5F2-4992-ACAF-1744FE660558}" destId="{D43AED41-2311-4C1B-B66D-2A8ED987B622}" srcOrd="0" destOrd="0" parTransId="{552B8568-2EE9-4755-9966-BEE07C854F95}" sibTransId="{D66AAE63-CB09-4A62-9849-76BE2CB172CA}"/>
    <dgm:cxn modelId="{3F7F0CF3-50ED-4F88-A1F0-3899D88BB091}" type="presOf" srcId="{4EA07944-A5F2-4992-ACAF-1744FE660558}" destId="{8F2B5DD7-586C-45C5-A5AB-B7B6B45B20BF}" srcOrd="0" destOrd="0" presId="urn:microsoft.com/office/officeart/2005/8/layout/default"/>
    <dgm:cxn modelId="{73E9B0F5-D23B-4FA5-A69E-75FF7647B80F}" type="presOf" srcId="{9582F64A-7A88-480E-B021-98D758591C87}" destId="{D32B104D-1AA7-43C5-B2A9-2FEF40BDF15B}" srcOrd="0" destOrd="0" presId="urn:microsoft.com/office/officeart/2005/8/layout/default"/>
    <dgm:cxn modelId="{1AE061A4-BC7D-46F5-AC62-E70E7B2B3F7D}" srcId="{4EA07944-A5F2-4992-ACAF-1744FE660558}" destId="{9582F64A-7A88-480E-B021-98D758591C87}" srcOrd="3" destOrd="0" parTransId="{B4E74386-21BB-4C96-8977-8113BA35C5D0}" sibTransId="{1CF7BCA6-A5D6-4F0B-87E6-2A780687A36D}"/>
    <dgm:cxn modelId="{DCBDB51D-5C8D-42AE-8970-CE55EDA16B19}" type="presParOf" srcId="{8F2B5DD7-586C-45C5-A5AB-B7B6B45B20BF}" destId="{5DED5588-45D1-44A8-85E7-2EDC8DF3A975}" srcOrd="0" destOrd="0" presId="urn:microsoft.com/office/officeart/2005/8/layout/default"/>
    <dgm:cxn modelId="{3FFFC0BA-D43C-4ECB-81A0-3A2B6AD5AFA4}" type="presParOf" srcId="{8F2B5DD7-586C-45C5-A5AB-B7B6B45B20BF}" destId="{7E315195-AE9B-4D5A-9A05-E91B786AA252}" srcOrd="1" destOrd="0" presId="urn:microsoft.com/office/officeart/2005/8/layout/default"/>
    <dgm:cxn modelId="{0C442327-0CB8-48D1-93B8-3AA0F9D79909}" type="presParOf" srcId="{8F2B5DD7-586C-45C5-A5AB-B7B6B45B20BF}" destId="{0CEA2D84-DCF1-4D3F-8E93-9777ECAA91DE}" srcOrd="2" destOrd="0" presId="urn:microsoft.com/office/officeart/2005/8/layout/default"/>
    <dgm:cxn modelId="{09DC55E1-6888-40EF-BBE2-1535BE398C92}" type="presParOf" srcId="{8F2B5DD7-586C-45C5-A5AB-B7B6B45B20BF}" destId="{0138CC7C-664E-4672-B3FA-16D8E0A12EBC}" srcOrd="3" destOrd="0" presId="urn:microsoft.com/office/officeart/2005/8/layout/default"/>
    <dgm:cxn modelId="{F1AB9007-3A9E-4EEA-A74A-ACEFA3979F78}" type="presParOf" srcId="{8F2B5DD7-586C-45C5-A5AB-B7B6B45B20BF}" destId="{1674255C-3A7A-49B8-8C8F-AA0009071109}" srcOrd="4" destOrd="0" presId="urn:microsoft.com/office/officeart/2005/8/layout/default"/>
    <dgm:cxn modelId="{E5A880CC-1BBE-4F69-AC29-B5CA27AC1190}" type="presParOf" srcId="{8F2B5DD7-586C-45C5-A5AB-B7B6B45B20BF}" destId="{C578598E-89F3-47BA-8ADF-F7F2BB236787}" srcOrd="5" destOrd="0" presId="urn:microsoft.com/office/officeart/2005/8/layout/default"/>
    <dgm:cxn modelId="{E6A42D27-AF22-4717-820A-971479956B99}" type="presParOf" srcId="{8F2B5DD7-586C-45C5-A5AB-B7B6B45B20BF}" destId="{D32B104D-1AA7-43C5-B2A9-2FEF40BDF15B}"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ED5588-45D1-44A8-85E7-2EDC8DF3A975}">
      <dsp:nvSpPr>
        <dsp:cNvPr id="0" name=""/>
        <dsp:cNvSpPr/>
      </dsp:nvSpPr>
      <dsp:spPr>
        <a:xfrm>
          <a:off x="468444" y="806"/>
          <a:ext cx="2171134" cy="130268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t>Integridad</a:t>
          </a:r>
          <a:endParaRPr lang="es-ES" sz="1900" kern="1200" dirty="0"/>
        </a:p>
      </dsp:txBody>
      <dsp:txXfrm>
        <a:off x="468444" y="806"/>
        <a:ext cx="2171134" cy="1302680"/>
      </dsp:txXfrm>
    </dsp:sp>
    <dsp:sp modelId="{0CEA2D84-DCF1-4D3F-8E93-9777ECAA91DE}">
      <dsp:nvSpPr>
        <dsp:cNvPr id="0" name=""/>
        <dsp:cNvSpPr/>
      </dsp:nvSpPr>
      <dsp:spPr>
        <a:xfrm>
          <a:off x="2856692" y="806"/>
          <a:ext cx="2171134" cy="130268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t>confidencialidad</a:t>
          </a:r>
          <a:endParaRPr lang="es-ES" sz="1900" kern="1200" dirty="0"/>
        </a:p>
      </dsp:txBody>
      <dsp:txXfrm>
        <a:off x="2856692" y="806"/>
        <a:ext cx="2171134" cy="1302680"/>
      </dsp:txXfrm>
    </dsp:sp>
    <dsp:sp modelId="{1674255C-3A7A-49B8-8C8F-AA0009071109}">
      <dsp:nvSpPr>
        <dsp:cNvPr id="0" name=""/>
        <dsp:cNvSpPr/>
      </dsp:nvSpPr>
      <dsp:spPr>
        <a:xfrm>
          <a:off x="468444" y="1520600"/>
          <a:ext cx="2171134" cy="130268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smtClean="0"/>
            <a:t>Disponibilidad</a:t>
          </a:r>
          <a:endParaRPr lang="es-ES" sz="1900" kern="1200" dirty="0"/>
        </a:p>
      </dsp:txBody>
      <dsp:txXfrm>
        <a:off x="468444" y="1520600"/>
        <a:ext cx="2171134" cy="1302680"/>
      </dsp:txXfrm>
    </dsp:sp>
    <dsp:sp modelId="{D32B104D-1AA7-43C5-B2A9-2FEF40BDF15B}">
      <dsp:nvSpPr>
        <dsp:cNvPr id="0" name=""/>
        <dsp:cNvSpPr/>
      </dsp:nvSpPr>
      <dsp:spPr>
        <a:xfrm>
          <a:off x="2856692" y="1520600"/>
          <a:ext cx="2171134" cy="1302680"/>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 sz="1900" kern="1200" dirty="0" err="1" smtClean="0"/>
            <a:t>irrefutabilidad</a:t>
          </a:r>
          <a:endParaRPr lang="es-ES" sz="1900" kern="1200" dirty="0"/>
        </a:p>
      </dsp:txBody>
      <dsp:txXfrm>
        <a:off x="2856692" y="1520600"/>
        <a:ext cx="2171134" cy="130268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7939066-FE1F-4B67-9C4B-39BB09B2AE64}" type="datetimeFigureOut">
              <a:rPr lang="es-ES" smtClean="0"/>
              <a:t>28/08/2012</a:t>
            </a:fld>
            <a:endParaRPr lang="es-E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F216F76-30E3-45BD-B85B-B048D99EDC92}" type="slidenum">
              <a:rPr lang="es-ES" smtClean="0"/>
              <a:t>‹Nº›</a:t>
            </a:fld>
            <a:endParaRPr lang="es-E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7939066-FE1F-4B67-9C4B-39BB09B2AE64}" type="datetimeFigureOut">
              <a:rPr lang="es-ES" smtClean="0"/>
              <a:t>28/08/2012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F216F76-30E3-45BD-B85B-B048D99EDC92}"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7939066-FE1F-4B67-9C4B-39BB09B2AE64}" type="datetimeFigureOut">
              <a:rPr lang="es-ES" smtClean="0"/>
              <a:t>28/08/2012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F216F76-30E3-45BD-B85B-B048D99EDC92}"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7939066-FE1F-4B67-9C4B-39BB09B2AE64}" type="datetimeFigureOut">
              <a:rPr lang="es-ES" smtClean="0"/>
              <a:t>28/08/2012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F216F76-30E3-45BD-B85B-B048D99EDC92}"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7939066-FE1F-4B67-9C4B-39BB09B2AE64}" type="datetimeFigureOut">
              <a:rPr lang="es-ES" smtClean="0"/>
              <a:t>28/08/2012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EF216F76-30E3-45BD-B85B-B048D99EDC92}"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47939066-FE1F-4B67-9C4B-39BB09B2AE64}" type="datetimeFigureOut">
              <a:rPr lang="es-ES" smtClean="0"/>
              <a:t>28/08/2012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EF216F76-30E3-45BD-B85B-B048D99EDC92}" type="slidenum">
              <a:rPr lang="es-ES" smtClean="0"/>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47939066-FE1F-4B67-9C4B-39BB09B2AE64}" type="datetimeFigureOut">
              <a:rPr lang="es-ES" smtClean="0"/>
              <a:t>28/08/2012</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EF216F76-30E3-45BD-B85B-B048D99EDC92}"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7939066-FE1F-4B67-9C4B-39BB09B2AE64}" type="datetimeFigureOut">
              <a:rPr lang="es-ES" smtClean="0"/>
              <a:t>28/08/2012</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EF216F76-30E3-45BD-B85B-B048D99EDC92}"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939066-FE1F-4B67-9C4B-39BB09B2AE64}" type="datetimeFigureOut">
              <a:rPr lang="es-ES" smtClean="0"/>
              <a:t>28/08/2012</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EF216F76-30E3-45BD-B85B-B048D99EDC92}"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7939066-FE1F-4B67-9C4B-39BB09B2AE64}" type="datetimeFigureOut">
              <a:rPr lang="es-ES" smtClean="0"/>
              <a:t>28/08/2012</a:t>
            </a:fld>
            <a:endParaRPr lang="es-ES"/>
          </a:p>
        </p:txBody>
      </p:sp>
      <p:sp>
        <p:nvSpPr>
          <p:cNvPr id="7" name="Slide Number Placeholder 6"/>
          <p:cNvSpPr>
            <a:spLocks noGrp="1"/>
          </p:cNvSpPr>
          <p:nvPr>
            <p:ph type="sldNum" sz="quarter" idx="12"/>
          </p:nvPr>
        </p:nvSpPr>
        <p:spPr/>
        <p:txBody>
          <a:bodyPr/>
          <a:lstStyle/>
          <a:p>
            <a:fld id="{EF216F76-30E3-45BD-B85B-B048D99EDC92}" type="slidenum">
              <a:rPr lang="es-ES" smtClean="0"/>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7939066-FE1F-4B67-9C4B-39BB09B2AE64}" type="datetimeFigureOut">
              <a:rPr lang="es-ES" smtClean="0"/>
              <a:t>28/08/2012</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7" name="Slide Number Placeholder 6"/>
          <p:cNvSpPr>
            <a:spLocks noGrp="1"/>
          </p:cNvSpPr>
          <p:nvPr>
            <p:ph type="sldNum" sz="quarter" idx="12"/>
          </p:nvPr>
        </p:nvSpPr>
        <p:spPr/>
        <p:txBody>
          <a:bodyPr/>
          <a:lstStyle/>
          <a:p>
            <a:fld id="{EF216F76-30E3-45BD-B85B-B048D99EDC92}"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7939066-FE1F-4B67-9C4B-39BB09B2AE64}" type="datetimeFigureOut">
              <a:rPr lang="es-ES" smtClean="0"/>
              <a:t>28/08/2012</a:t>
            </a:fld>
            <a:endParaRPr lang="es-E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F216F76-30E3-45BD-B85B-B048D99EDC92}"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 dirty="0" smtClean="0"/>
              <a:t>Problemas mas comunes en el centro de computo</a:t>
            </a:r>
            <a:endParaRPr lang="es-ES" dirty="0"/>
          </a:p>
        </p:txBody>
      </p:sp>
      <p:sp>
        <p:nvSpPr>
          <p:cNvPr id="3" name="2 Subtítulo"/>
          <p:cNvSpPr>
            <a:spLocks noGrp="1"/>
          </p:cNvSpPr>
          <p:nvPr>
            <p:ph type="subTitle" idx="1"/>
          </p:nvPr>
        </p:nvSpPr>
        <p:spPr/>
        <p:txBody>
          <a:bodyPr/>
          <a:lstStyle/>
          <a:p>
            <a:endParaRPr lang="es-ES"/>
          </a:p>
        </p:txBody>
      </p:sp>
    </p:spTree>
    <p:extLst>
      <p:ext uri="{BB962C8B-B14F-4D97-AF65-F5344CB8AC3E}">
        <p14:creationId xmlns:p14="http://schemas.microsoft.com/office/powerpoint/2010/main" val="454353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Irrefutabilidad</a:t>
            </a:r>
            <a:endParaRPr lang="es-ES" dirty="0"/>
          </a:p>
        </p:txBody>
      </p:sp>
      <p:sp>
        <p:nvSpPr>
          <p:cNvPr id="3" name="2 Marcador de contenido"/>
          <p:cNvSpPr>
            <a:spLocks noGrp="1"/>
          </p:cNvSpPr>
          <p:nvPr>
            <p:ph idx="1"/>
          </p:nvPr>
        </p:nvSpPr>
        <p:spPr>
          <a:xfrm>
            <a:off x="457200" y="1600200"/>
            <a:ext cx="3322712" cy="4525963"/>
          </a:xfrm>
        </p:spPr>
        <p:txBody>
          <a:bodyPr/>
          <a:lstStyle/>
          <a:p>
            <a:r>
              <a:rPr lang="es-ES" dirty="0" smtClean="0"/>
              <a:t>El uso y o </a:t>
            </a:r>
            <a:r>
              <a:rPr lang="es-ES" dirty="0" err="1" smtClean="0"/>
              <a:t>modificacion</a:t>
            </a:r>
            <a:r>
              <a:rPr lang="es-ES" dirty="0" smtClean="0"/>
              <a:t> de la informacion debe ser irrefutable.</a:t>
            </a:r>
            <a:endParaRPr lang="es-ES" dirty="0"/>
          </a:p>
        </p:txBody>
      </p:sp>
    </p:spTree>
    <p:extLst>
      <p:ext uri="{BB962C8B-B14F-4D97-AF65-F5344CB8AC3E}">
        <p14:creationId xmlns:p14="http://schemas.microsoft.com/office/powerpoint/2010/main" val="659591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Hardware</a:t>
            </a:r>
            <a:endParaRPr lang="es-ES" dirty="0"/>
          </a:p>
        </p:txBody>
      </p:sp>
      <p:sp>
        <p:nvSpPr>
          <p:cNvPr id="3" name="2 Marcador de contenido"/>
          <p:cNvSpPr>
            <a:spLocks noGrp="1"/>
          </p:cNvSpPr>
          <p:nvPr>
            <p:ph idx="1"/>
          </p:nvPr>
        </p:nvSpPr>
        <p:spPr/>
        <p:txBody>
          <a:bodyPr/>
          <a:lstStyle/>
          <a:p>
            <a:r>
              <a:rPr lang="es-ES" dirty="0" smtClean="0"/>
              <a:t>Defectos de fabricación y o danos físicos que puedan tener durante su trasporte.</a:t>
            </a:r>
          </a:p>
          <a:p>
            <a:endParaRPr lang="es-ES" dirty="0" smtClean="0"/>
          </a:p>
          <a:p>
            <a:endParaRPr lang="es-ES" dirty="0"/>
          </a:p>
          <a:p>
            <a:r>
              <a:rPr lang="es-ES" dirty="0" smtClean="0"/>
              <a:t>Que el manual de uso este en otro idioma.</a:t>
            </a:r>
          </a:p>
          <a:p>
            <a:endParaRPr lang="es-ES" dirty="0" smtClean="0"/>
          </a:p>
          <a:p>
            <a:endParaRPr lang="es-ES" dirty="0"/>
          </a:p>
          <a:p>
            <a:endParaRPr lang="es-ES" dirty="0"/>
          </a:p>
        </p:txBody>
      </p:sp>
    </p:spTree>
    <p:extLst>
      <p:ext uri="{BB962C8B-B14F-4D97-AF65-F5344CB8AC3E}">
        <p14:creationId xmlns:p14="http://schemas.microsoft.com/office/powerpoint/2010/main" val="3233035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software</a:t>
            </a:r>
            <a:endParaRPr lang="es-ES" dirty="0"/>
          </a:p>
        </p:txBody>
      </p:sp>
      <p:sp>
        <p:nvSpPr>
          <p:cNvPr id="3" name="2 Marcador de contenido"/>
          <p:cNvSpPr>
            <a:spLocks noGrp="1"/>
          </p:cNvSpPr>
          <p:nvPr>
            <p:ph idx="1"/>
          </p:nvPr>
        </p:nvSpPr>
        <p:spPr/>
        <p:txBody>
          <a:bodyPr/>
          <a:lstStyle/>
          <a:p>
            <a:r>
              <a:rPr lang="es-ES" dirty="0" smtClean="0"/>
              <a:t>Los archivos necesarios no están incluidos en el equipo.</a:t>
            </a:r>
          </a:p>
          <a:p>
            <a:endParaRPr lang="es-ES" dirty="0"/>
          </a:p>
          <a:p>
            <a:r>
              <a:rPr lang="es-ES" dirty="0" smtClean="0"/>
              <a:t>El problema principal y mas común que puede ser causa de mas problemas es la falta de experiencia y la ignorancia del sistema computacional.</a:t>
            </a:r>
          </a:p>
          <a:p>
            <a:endParaRPr lang="es-ES" dirty="0"/>
          </a:p>
        </p:txBody>
      </p:sp>
    </p:spTree>
    <p:extLst>
      <p:ext uri="{BB962C8B-B14F-4D97-AF65-F5344CB8AC3E}">
        <p14:creationId xmlns:p14="http://schemas.microsoft.com/office/powerpoint/2010/main" val="9387324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lstStyle/>
          <a:p>
            <a:r>
              <a:rPr lang="es-ES" dirty="0" smtClean="0"/>
              <a:t>Los buenos y los malos son los usuarios no el software; imaginemos un software para robar contraseñas normalmente el  administrador </a:t>
            </a:r>
            <a:r>
              <a:rPr lang="es-ES" dirty="0" smtClean="0"/>
              <a:t>del sistema puede</a:t>
            </a:r>
            <a:r>
              <a:rPr lang="es-ES" dirty="0" smtClean="0"/>
              <a:t> utilizarlo para detectar contraseñas fáciles de romper, pero </a:t>
            </a:r>
            <a:r>
              <a:rPr lang="es-ES" dirty="0" err="1" smtClean="0"/>
              <a:t>tambien</a:t>
            </a:r>
            <a:r>
              <a:rPr lang="es-ES" dirty="0" smtClean="0"/>
              <a:t> puede utilizarlo un hacker para acceder un documento.</a:t>
            </a:r>
            <a:endParaRPr lang="es-ES" dirty="0"/>
          </a:p>
        </p:txBody>
      </p:sp>
    </p:spTree>
    <p:extLst>
      <p:ext uri="{BB962C8B-B14F-4D97-AF65-F5344CB8AC3E}">
        <p14:creationId xmlns:p14="http://schemas.microsoft.com/office/powerpoint/2010/main" val="1769453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Seguridad de la informacion</a:t>
            </a:r>
            <a:endParaRPr lang="es-ES" dirty="0"/>
          </a:p>
        </p:txBody>
      </p:sp>
      <p:sp>
        <p:nvSpPr>
          <p:cNvPr id="3" name="2 Marcador de contenido"/>
          <p:cNvSpPr>
            <a:spLocks noGrp="1"/>
          </p:cNvSpPr>
          <p:nvPr>
            <p:ph idx="1"/>
          </p:nvPr>
        </p:nvSpPr>
        <p:spPr/>
        <p:txBody>
          <a:bodyPr/>
          <a:lstStyle/>
          <a:p>
            <a:r>
              <a:rPr lang="es-ES" dirty="0" smtClean="0"/>
              <a:t>Al igual que el resto de los activos comerciales la información tiene un valor muy importante para la organización y por lo consiguiente debe ser debidamente protegida, la seguridad informática es la encargada de proteger la informacion de una serie de amenazas con el fin de garantizar la continuidad comercial, minimizar el daño </a:t>
            </a:r>
            <a:r>
              <a:rPr lang="es-ES" dirty="0" err="1" smtClean="0"/>
              <a:t>minimo</a:t>
            </a:r>
            <a:r>
              <a:rPr lang="es-ES" dirty="0"/>
              <a:t>.</a:t>
            </a:r>
          </a:p>
        </p:txBody>
      </p:sp>
    </p:spTree>
    <p:extLst>
      <p:ext uri="{BB962C8B-B14F-4D97-AF65-F5344CB8AC3E}">
        <p14:creationId xmlns:p14="http://schemas.microsoft.com/office/powerpoint/2010/main" val="16899020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457200" y="1412776"/>
            <a:ext cx="8291264" cy="4713387"/>
          </a:xfrm>
        </p:spPr>
        <p:txBody>
          <a:bodyPr/>
          <a:lstStyle/>
          <a:p>
            <a:r>
              <a:rPr lang="es-ES" dirty="0" smtClean="0"/>
              <a:t>Para que un sistema se puede definir como seguro debe tener estas cuatro características:</a:t>
            </a:r>
          </a:p>
          <a:p>
            <a:endParaRPr lang="es-ES" dirty="0"/>
          </a:p>
        </p:txBody>
      </p:sp>
      <p:graphicFrame>
        <p:nvGraphicFramePr>
          <p:cNvPr id="6" name="5 Diagrama"/>
          <p:cNvGraphicFramePr/>
          <p:nvPr>
            <p:extLst>
              <p:ext uri="{D42A27DB-BD31-4B8C-83A1-F6EECF244321}">
                <p14:modId xmlns:p14="http://schemas.microsoft.com/office/powerpoint/2010/main" val="611681264"/>
              </p:ext>
            </p:extLst>
          </p:nvPr>
        </p:nvGraphicFramePr>
        <p:xfrm>
          <a:off x="1691680" y="2996952"/>
          <a:ext cx="5496272" cy="2824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8320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Integridad</a:t>
            </a:r>
            <a:endParaRPr lang="es-ES" dirty="0"/>
          </a:p>
        </p:txBody>
      </p:sp>
      <p:sp>
        <p:nvSpPr>
          <p:cNvPr id="3" name="2 Marcador de contenido"/>
          <p:cNvSpPr>
            <a:spLocks noGrp="1"/>
          </p:cNvSpPr>
          <p:nvPr>
            <p:ph idx="1"/>
          </p:nvPr>
        </p:nvSpPr>
        <p:spPr/>
        <p:txBody>
          <a:bodyPr/>
          <a:lstStyle/>
          <a:p>
            <a:r>
              <a:rPr lang="en-US" dirty="0" smtClean="0"/>
              <a:t>La </a:t>
            </a:r>
            <a:r>
              <a:rPr lang="en-US" dirty="0" err="1" smtClean="0"/>
              <a:t>informacion</a:t>
            </a:r>
            <a:r>
              <a:rPr lang="en-US" dirty="0" smtClean="0"/>
              <a:t> solo </a:t>
            </a:r>
            <a:r>
              <a:rPr lang="en-US" dirty="0" err="1" smtClean="0"/>
              <a:t>puede</a:t>
            </a:r>
            <a:r>
              <a:rPr lang="en-US" dirty="0" smtClean="0"/>
              <a:t> </a:t>
            </a:r>
            <a:r>
              <a:rPr lang="en-US" dirty="0" err="1" smtClean="0"/>
              <a:t>ser</a:t>
            </a:r>
            <a:r>
              <a:rPr lang="en-US" dirty="0" smtClean="0"/>
              <a:t> </a:t>
            </a:r>
            <a:r>
              <a:rPr lang="en-US" dirty="0" err="1" smtClean="0"/>
              <a:t>modificada</a:t>
            </a:r>
            <a:r>
              <a:rPr lang="en-US" dirty="0" smtClean="0"/>
              <a:t> </a:t>
            </a:r>
            <a:r>
              <a:rPr lang="en-US" dirty="0" err="1" smtClean="0"/>
              <a:t>por</a:t>
            </a:r>
            <a:r>
              <a:rPr lang="en-US" dirty="0" smtClean="0"/>
              <a:t> </a:t>
            </a:r>
            <a:r>
              <a:rPr lang="en-US" dirty="0" err="1" smtClean="0"/>
              <a:t>quien</a:t>
            </a:r>
            <a:r>
              <a:rPr lang="en-US" dirty="0" smtClean="0"/>
              <a:t> </a:t>
            </a:r>
            <a:r>
              <a:rPr lang="en-US" dirty="0" err="1" smtClean="0"/>
              <a:t>esta</a:t>
            </a:r>
            <a:r>
              <a:rPr lang="en-US" dirty="0" smtClean="0"/>
              <a:t> </a:t>
            </a:r>
            <a:r>
              <a:rPr lang="en-US" dirty="0" err="1" smtClean="0"/>
              <a:t>autorisado</a:t>
            </a:r>
            <a:r>
              <a:rPr lang="en-US" dirty="0" smtClean="0"/>
              <a:t>.</a:t>
            </a:r>
          </a:p>
          <a:p>
            <a:endParaRPr lang="es-E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996952"/>
            <a:ext cx="4967833" cy="2728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5521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Confidencialidad</a:t>
            </a:r>
            <a:endParaRPr lang="es-ES" dirty="0"/>
          </a:p>
        </p:txBody>
      </p:sp>
      <p:sp>
        <p:nvSpPr>
          <p:cNvPr id="3" name="2 Marcador de contenido"/>
          <p:cNvSpPr>
            <a:spLocks noGrp="1"/>
          </p:cNvSpPr>
          <p:nvPr>
            <p:ph idx="1"/>
          </p:nvPr>
        </p:nvSpPr>
        <p:spPr>
          <a:xfrm>
            <a:off x="457200" y="1600200"/>
            <a:ext cx="3754760" cy="4525963"/>
          </a:xfrm>
        </p:spPr>
        <p:txBody>
          <a:bodyPr/>
          <a:lstStyle/>
          <a:p>
            <a:r>
              <a:rPr lang="es-ES" dirty="0" smtClean="0"/>
              <a:t>La informacion solo puede ser legible para los autorizados.</a:t>
            </a:r>
            <a:endParaRPr lang="es-E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628800"/>
            <a:ext cx="4211202"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2300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disponibilidad</a:t>
            </a:r>
            <a:endParaRPr lang="es-ES" dirty="0"/>
          </a:p>
        </p:txBody>
      </p:sp>
      <p:sp>
        <p:nvSpPr>
          <p:cNvPr id="3" name="2 Marcador de contenido"/>
          <p:cNvSpPr>
            <a:spLocks noGrp="1"/>
          </p:cNvSpPr>
          <p:nvPr>
            <p:ph idx="1"/>
          </p:nvPr>
        </p:nvSpPr>
        <p:spPr>
          <a:xfrm>
            <a:off x="457200" y="1600200"/>
            <a:ext cx="3610744" cy="4525963"/>
          </a:xfrm>
        </p:spPr>
        <p:txBody>
          <a:bodyPr/>
          <a:lstStyle/>
          <a:p>
            <a:r>
              <a:rPr lang="es-ES" dirty="0" smtClean="0"/>
              <a:t>Debe estar disponible cuando sea necesario.</a:t>
            </a:r>
            <a:endParaRPr lang="es-ES" dirty="0"/>
          </a:p>
        </p:txBody>
      </p:sp>
    </p:spTree>
    <p:extLst>
      <p:ext uri="{BB962C8B-B14F-4D97-AF65-F5344CB8AC3E}">
        <p14:creationId xmlns:p14="http://schemas.microsoft.com/office/powerpoint/2010/main" val="15406103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57</TotalTime>
  <Words>236</Words>
  <Application>Microsoft Office PowerPoint</Application>
  <PresentationFormat>Presentación en pantalla (4:3)</PresentationFormat>
  <Paragraphs>27</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Austin</vt:lpstr>
      <vt:lpstr>Problemas mas comunes en el centro de computo</vt:lpstr>
      <vt:lpstr>Hardware</vt:lpstr>
      <vt:lpstr>software</vt:lpstr>
      <vt:lpstr>Presentación de PowerPoint</vt:lpstr>
      <vt:lpstr>Seguridad de la informacion</vt:lpstr>
      <vt:lpstr>Presentación de PowerPoint</vt:lpstr>
      <vt:lpstr>Integridad</vt:lpstr>
      <vt:lpstr>Confidencialidad</vt:lpstr>
      <vt:lpstr>disponibilidad</vt:lpstr>
      <vt:lpstr>Irrefutabilidad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Problemas mas comunes en el centro de computo</dc:title>
  <dc:creator>ernesto vargas</dc:creator>
  <cp:lastModifiedBy>ernesto vargas</cp:lastModifiedBy>
  <cp:revision>4</cp:revision>
  <dcterms:created xsi:type="dcterms:W3CDTF">2012-08-28T21:09:14Z</dcterms:created>
  <dcterms:modified xsi:type="dcterms:W3CDTF">2012-08-28T22:06:23Z</dcterms:modified>
</cp:coreProperties>
</file>